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56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&#1052;&#1048;&#1060;/12.docx" TargetMode="External"/><Relationship Id="rId3" Type="http://schemas.openxmlformats.org/officeDocument/2006/relationships/hyperlink" Target="&#1052;&#1048;&#1060;/7.docx" TargetMode="External"/><Relationship Id="rId7" Type="http://schemas.openxmlformats.org/officeDocument/2006/relationships/hyperlink" Target="&#1052;&#1048;&#1060;/8.docx" TargetMode="External"/><Relationship Id="rId12" Type="http://schemas.openxmlformats.org/officeDocument/2006/relationships/hyperlink" Target="&#1052;&#1048;&#1060;/6.docx" TargetMode="External"/><Relationship Id="rId2" Type="http://schemas.openxmlformats.org/officeDocument/2006/relationships/hyperlink" Target="&#1052;&#1048;&#1060;/1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&#1052;&#1048;&#1060;/5.docx" TargetMode="External"/><Relationship Id="rId11" Type="http://schemas.openxmlformats.org/officeDocument/2006/relationships/hyperlink" Target="&#1052;&#1048;&#1060;/9.docx" TargetMode="External"/><Relationship Id="rId5" Type="http://schemas.openxmlformats.org/officeDocument/2006/relationships/hyperlink" Target="&#1052;&#1048;&#1060;" TargetMode="External"/><Relationship Id="rId10" Type="http://schemas.openxmlformats.org/officeDocument/2006/relationships/hyperlink" Target="&#1052;&#1048;&#1060;/10.docx" TargetMode="External"/><Relationship Id="rId4" Type="http://schemas.openxmlformats.org/officeDocument/2006/relationships/hyperlink" Target="&#1052;&#1048;&#1060;/2.docx" TargetMode="External"/><Relationship Id="rId9" Type="http://schemas.openxmlformats.org/officeDocument/2006/relationships/hyperlink" Target="&#1052;&#1048;&#1060;/11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52;&#1048;&#1060;/&#1046;&#1091;&#1084;&#1073;&#1072;&#1082;/2.docx" TargetMode="External"/><Relationship Id="rId7" Type="http://schemas.openxmlformats.org/officeDocument/2006/relationships/hyperlink" Target="&#1052;&#1048;&#1060;/&#1046;&#1091;&#1084;&#1073;&#1072;&#1082;/6.docx" TargetMode="External"/><Relationship Id="rId2" Type="http://schemas.openxmlformats.org/officeDocument/2006/relationships/hyperlink" Target="&#1052;&#1048;&#1060;/&#1046;&#1091;&#1084;&#1073;&#1072;&#1082;/1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&#1052;&#1048;&#1060;/&#1046;&#1091;&#1084;&#1073;&#1072;&#1082;/4.docx" TargetMode="External"/><Relationship Id="rId5" Type="http://schemas.openxmlformats.org/officeDocument/2006/relationships/hyperlink" Target="&#1052;&#1048;&#1060;/&#1046;&#1091;&#1084;&#1073;&#1072;&#1082;/5.docx" TargetMode="External"/><Relationship Id="rId4" Type="http://schemas.openxmlformats.org/officeDocument/2006/relationships/hyperlink" Target="&#1052;&#1048;&#1060;/&#1046;&#1091;&#1084;&#1073;&#1072;&#1082;/3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1928802"/>
            <a:ext cx="90772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Интеллектуалдық ойынның тақырыбы:  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rgbClr val="3C40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«МИФ әлемінде»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2500306"/>
            <a:ext cx="6851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1-бөлім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таныстыру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2143116"/>
            <a:ext cx="7042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2-бөлім </a:t>
            </a:r>
            <a:r>
              <a:rPr lang="ru-RU" sz="5400" b="1" cap="none" spc="0" dirty="0" err="1" smtClean="0">
                <a:ln/>
                <a:solidFill>
                  <a:schemeClr val="accent3"/>
                </a:solidFill>
                <a:effectLst/>
              </a:rPr>
              <a:t>Құпия</a:t>
            </a:r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5400" b="1" cap="none" spc="0" dirty="0" err="1" smtClean="0">
                <a:ln/>
                <a:solidFill>
                  <a:schemeClr val="accent3"/>
                </a:solidFill>
                <a:effectLst/>
              </a:rPr>
              <a:t>алаң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hlinkClick r:id="rId2" action="ppaction://hlinkfile"/>
          </p:cNvPr>
          <p:cNvSpPr/>
          <p:nvPr/>
        </p:nvSpPr>
        <p:spPr>
          <a:xfrm>
            <a:off x="357158" y="714356"/>
            <a:ext cx="150019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hlinkClick r:id="rId3" action="ppaction://hlinkfile"/>
              </a:rPr>
              <a:t>1МИФ\1.</a:t>
            </a:r>
            <a:r>
              <a:rPr lang="en-US" sz="4000" dirty="0" err="1" smtClean="0"/>
              <a:t>docx</a:t>
            </a:r>
            <a:endParaRPr lang="ru-RU" sz="4000" dirty="0"/>
          </a:p>
        </p:txBody>
      </p:sp>
      <p:sp>
        <p:nvSpPr>
          <p:cNvPr id="4" name="Прямоугольник 3">
            <a:hlinkClick r:id="rId4" action="ppaction://hlinkfile"/>
          </p:cNvPr>
          <p:cNvSpPr/>
          <p:nvPr/>
        </p:nvSpPr>
        <p:spPr>
          <a:xfrm>
            <a:off x="2428860" y="714356"/>
            <a:ext cx="150019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5" name="Прямоугольник 4">
            <a:hlinkClick r:id="rId5" action="ppaction://hlinkfile"/>
          </p:cNvPr>
          <p:cNvSpPr/>
          <p:nvPr/>
        </p:nvSpPr>
        <p:spPr>
          <a:xfrm>
            <a:off x="4714876" y="714356"/>
            <a:ext cx="150019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</a:t>
            </a:r>
            <a:endParaRPr lang="ru-RU" sz="3200" dirty="0"/>
          </a:p>
        </p:txBody>
      </p:sp>
      <p:sp>
        <p:nvSpPr>
          <p:cNvPr id="6" name="Прямоугольник 5">
            <a:hlinkClick r:id="rId5" action="ppaction://hlinkfile"/>
          </p:cNvPr>
          <p:cNvSpPr/>
          <p:nvPr/>
        </p:nvSpPr>
        <p:spPr>
          <a:xfrm>
            <a:off x="6786578" y="714356"/>
            <a:ext cx="150019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4</a:t>
            </a:r>
            <a:endParaRPr lang="ru-RU" sz="3600" dirty="0"/>
          </a:p>
        </p:txBody>
      </p:sp>
      <p:sp>
        <p:nvSpPr>
          <p:cNvPr id="7" name="Прямоугольник 6">
            <a:hlinkClick r:id="rId6" action="ppaction://hlinkfile"/>
          </p:cNvPr>
          <p:cNvSpPr/>
          <p:nvPr/>
        </p:nvSpPr>
        <p:spPr>
          <a:xfrm>
            <a:off x="357158" y="2428868"/>
            <a:ext cx="150019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5</a:t>
            </a:r>
            <a:endParaRPr lang="ru-RU" sz="4000" dirty="0"/>
          </a:p>
        </p:txBody>
      </p:sp>
      <p:sp>
        <p:nvSpPr>
          <p:cNvPr id="9" name="Прямоугольник 8">
            <a:hlinkClick r:id="rId3" action="ppaction://hlinkfile"/>
          </p:cNvPr>
          <p:cNvSpPr/>
          <p:nvPr/>
        </p:nvSpPr>
        <p:spPr>
          <a:xfrm>
            <a:off x="4714876" y="2500306"/>
            <a:ext cx="150019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10" name="Прямоугольник 9">
            <a:hlinkClick r:id="rId7" action="ppaction://hlinkfile"/>
          </p:cNvPr>
          <p:cNvSpPr/>
          <p:nvPr/>
        </p:nvSpPr>
        <p:spPr>
          <a:xfrm>
            <a:off x="6929454" y="2500306"/>
            <a:ext cx="142876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8</a:t>
            </a:r>
            <a:endParaRPr lang="ru-RU" sz="3600" dirty="0"/>
          </a:p>
        </p:txBody>
      </p:sp>
      <p:sp>
        <p:nvSpPr>
          <p:cNvPr id="11" name="Прямоугольник 10">
            <a:hlinkClick r:id="rId8" action="ppaction://hlinkfile"/>
          </p:cNvPr>
          <p:cNvSpPr/>
          <p:nvPr/>
        </p:nvSpPr>
        <p:spPr>
          <a:xfrm>
            <a:off x="6858016" y="4286256"/>
            <a:ext cx="150019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12</a:t>
            </a:r>
            <a:endParaRPr lang="ru-RU" sz="3600" dirty="0"/>
          </a:p>
        </p:txBody>
      </p:sp>
      <p:sp>
        <p:nvSpPr>
          <p:cNvPr id="12" name="Прямоугольник 11">
            <a:hlinkClick r:id="rId9" action="ppaction://hlinkfile"/>
          </p:cNvPr>
          <p:cNvSpPr/>
          <p:nvPr/>
        </p:nvSpPr>
        <p:spPr>
          <a:xfrm>
            <a:off x="4857752" y="4429132"/>
            <a:ext cx="150019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11</a:t>
            </a:r>
            <a:endParaRPr lang="ru-RU" sz="3200" dirty="0"/>
          </a:p>
        </p:txBody>
      </p:sp>
      <p:sp>
        <p:nvSpPr>
          <p:cNvPr id="13" name="Прямоугольник 12">
            <a:hlinkClick r:id="rId10" action="ppaction://hlinkfile"/>
          </p:cNvPr>
          <p:cNvSpPr/>
          <p:nvPr/>
        </p:nvSpPr>
        <p:spPr>
          <a:xfrm>
            <a:off x="2428860" y="4286256"/>
            <a:ext cx="150019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10</a:t>
            </a:r>
            <a:endParaRPr lang="ru-RU" sz="3600" dirty="0"/>
          </a:p>
        </p:txBody>
      </p:sp>
      <p:sp>
        <p:nvSpPr>
          <p:cNvPr id="14" name="Прямоугольник 13">
            <a:hlinkClick r:id="rId11" action="ppaction://hlinkfile"/>
          </p:cNvPr>
          <p:cNvSpPr/>
          <p:nvPr/>
        </p:nvSpPr>
        <p:spPr>
          <a:xfrm>
            <a:off x="357158" y="4429132"/>
            <a:ext cx="150019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9</a:t>
            </a:r>
            <a:endParaRPr lang="ru-RU" sz="4400" dirty="0"/>
          </a:p>
        </p:txBody>
      </p:sp>
      <p:sp>
        <p:nvSpPr>
          <p:cNvPr id="15" name="Прямоугольник 14">
            <a:hlinkClick r:id="rId12" action="ppaction://hlinkfile"/>
          </p:cNvPr>
          <p:cNvSpPr/>
          <p:nvPr/>
        </p:nvSpPr>
        <p:spPr>
          <a:xfrm>
            <a:off x="2428860" y="2571744"/>
            <a:ext cx="150019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/>
              <a:t>6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428868"/>
            <a:ext cx="7286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Жұмбақ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0-конечная звезда 1">
            <a:hlinkClick r:id="rId2" action="ppaction://hlinkfile"/>
          </p:cNvPr>
          <p:cNvSpPr/>
          <p:nvPr/>
        </p:nvSpPr>
        <p:spPr>
          <a:xfrm>
            <a:off x="1071538" y="785794"/>
            <a:ext cx="1785950" cy="178595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10-конечная звезда 2">
            <a:hlinkClick r:id="rId3" action="ppaction://hlinkfile"/>
          </p:cNvPr>
          <p:cNvSpPr/>
          <p:nvPr/>
        </p:nvSpPr>
        <p:spPr>
          <a:xfrm>
            <a:off x="4000496" y="785794"/>
            <a:ext cx="1785950" cy="178595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0-конечная звезда 3">
            <a:hlinkClick r:id="rId4" action="ppaction://hlinkfile"/>
          </p:cNvPr>
          <p:cNvSpPr/>
          <p:nvPr/>
        </p:nvSpPr>
        <p:spPr>
          <a:xfrm>
            <a:off x="6715140" y="857232"/>
            <a:ext cx="1785950" cy="178595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0-конечная звезда 4">
            <a:hlinkClick r:id="rId5" action="ppaction://hlinkfile"/>
          </p:cNvPr>
          <p:cNvSpPr/>
          <p:nvPr/>
        </p:nvSpPr>
        <p:spPr>
          <a:xfrm>
            <a:off x="4000496" y="3714752"/>
            <a:ext cx="1785950" cy="178595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10-конечная звезда 5">
            <a:hlinkClick r:id="rId6" action="ppaction://hlinkfile"/>
          </p:cNvPr>
          <p:cNvSpPr/>
          <p:nvPr/>
        </p:nvSpPr>
        <p:spPr>
          <a:xfrm>
            <a:off x="1000100" y="3643314"/>
            <a:ext cx="1785950" cy="178595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10-конечная звезда 6">
            <a:hlinkClick r:id="rId7" action="ppaction://hlinkfile"/>
          </p:cNvPr>
          <p:cNvSpPr/>
          <p:nvPr/>
        </p:nvSpPr>
        <p:spPr>
          <a:xfrm>
            <a:off x="7000892" y="3714752"/>
            <a:ext cx="1785950" cy="178595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02" y="2857496"/>
            <a:ext cx="21360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әйге 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</TotalTime>
  <Words>36</Words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19</cp:revision>
  <dcterms:created xsi:type="dcterms:W3CDTF">2021-11-22T18:22:48Z</dcterms:created>
  <dcterms:modified xsi:type="dcterms:W3CDTF">2021-11-23T06:35:47Z</dcterms:modified>
</cp:coreProperties>
</file>